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3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8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3"/>
    <p:restoredTop sz="94681"/>
  </p:normalViewPr>
  <p:slideViewPr>
    <p:cSldViewPr snapToGrid="0" snapToObjects="1">
      <p:cViewPr varScale="1">
        <p:scale>
          <a:sx n="202" d="100"/>
          <a:sy n="202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 Szabicot" userId="885047ea-91e8-45f2-9c2b-36cb277201e1" providerId="ADAL" clId="{EC1D6EF8-9635-9F4E-9943-A131AD6007B2}"/>
    <pc:docChg chg="custSel addSld delSld modSld sldOrd modMainMaster">
      <pc:chgData name="Carol Szabicot" userId="885047ea-91e8-45f2-9c2b-36cb277201e1" providerId="ADAL" clId="{EC1D6EF8-9635-9F4E-9943-A131AD6007B2}" dt="2020-10-15T14:58:49.246" v="22"/>
      <pc:docMkLst>
        <pc:docMk/>
      </pc:docMkLst>
      <pc:sldChg chg="setBg">
        <pc:chgData name="Carol Szabicot" userId="885047ea-91e8-45f2-9c2b-36cb277201e1" providerId="ADAL" clId="{EC1D6EF8-9635-9F4E-9943-A131AD6007B2}" dt="2020-10-15T14:57:16.796" v="3"/>
        <pc:sldMkLst>
          <pc:docMk/>
          <pc:sldMk cId="451735024" sldId="256"/>
        </pc:sldMkLst>
      </pc:sldChg>
      <pc:sldChg chg="del setBg">
        <pc:chgData name="Carol Szabicot" userId="885047ea-91e8-45f2-9c2b-36cb277201e1" providerId="ADAL" clId="{EC1D6EF8-9635-9F4E-9943-A131AD6007B2}" dt="2020-10-15T14:58:10.435" v="14" actId="2696"/>
        <pc:sldMkLst>
          <pc:docMk/>
          <pc:sldMk cId="1936145622" sldId="257"/>
        </pc:sldMkLst>
      </pc:sldChg>
      <pc:sldChg chg="ord">
        <pc:chgData name="Carol Szabicot" userId="885047ea-91e8-45f2-9c2b-36cb277201e1" providerId="ADAL" clId="{EC1D6EF8-9635-9F4E-9943-A131AD6007B2}" dt="2020-10-15T14:58:49.246" v="22"/>
        <pc:sldMkLst>
          <pc:docMk/>
          <pc:sldMk cId="949670350" sldId="258"/>
        </pc:sldMkLst>
      </pc:sldChg>
      <pc:sldChg chg="modSp">
        <pc:chgData name="Carol Szabicot" userId="885047ea-91e8-45f2-9c2b-36cb277201e1" providerId="ADAL" clId="{EC1D6EF8-9635-9F4E-9943-A131AD6007B2}" dt="2020-10-15T14:56:53.608" v="1" actId="1076"/>
        <pc:sldMkLst>
          <pc:docMk/>
          <pc:sldMk cId="1486802929" sldId="260"/>
        </pc:sldMkLst>
        <pc:spChg chg="mod">
          <ac:chgData name="Carol Szabicot" userId="885047ea-91e8-45f2-9c2b-36cb277201e1" providerId="ADAL" clId="{EC1D6EF8-9635-9F4E-9943-A131AD6007B2}" dt="2020-10-15T14:56:53.608" v="1" actId="1076"/>
          <ac:spMkLst>
            <pc:docMk/>
            <pc:sldMk cId="1486802929" sldId="260"/>
            <ac:spMk id="2" creationId="{00000000-0000-0000-0000-000000000000}"/>
          </ac:spMkLst>
        </pc:spChg>
        <pc:spChg chg="mod">
          <ac:chgData name="Carol Szabicot" userId="885047ea-91e8-45f2-9c2b-36cb277201e1" providerId="ADAL" clId="{EC1D6EF8-9635-9F4E-9943-A131AD6007B2}" dt="2020-10-15T14:56:53.608" v="1" actId="1076"/>
          <ac:spMkLst>
            <pc:docMk/>
            <pc:sldMk cId="1486802929" sldId="260"/>
            <ac:spMk id="3" creationId="{00000000-0000-0000-0000-000000000000}"/>
          </ac:spMkLst>
        </pc:spChg>
      </pc:sldChg>
      <pc:sldChg chg="addSp delSp modSp add">
        <pc:chgData name="Carol Szabicot" userId="885047ea-91e8-45f2-9c2b-36cb277201e1" providerId="ADAL" clId="{EC1D6EF8-9635-9F4E-9943-A131AD6007B2}" dt="2020-10-15T14:58:34.223" v="20" actId="1076"/>
        <pc:sldMkLst>
          <pc:docMk/>
          <pc:sldMk cId="178158381" sldId="263"/>
        </pc:sldMkLst>
        <pc:spChg chg="del mod">
          <ac:chgData name="Carol Szabicot" userId="885047ea-91e8-45f2-9c2b-36cb277201e1" providerId="ADAL" clId="{EC1D6EF8-9635-9F4E-9943-A131AD6007B2}" dt="2020-10-15T14:58:20.226" v="17" actId="478"/>
          <ac:spMkLst>
            <pc:docMk/>
            <pc:sldMk cId="178158381" sldId="263"/>
            <ac:spMk id="2" creationId="{5386C7ED-43D5-A749-99F5-29A04C1349BE}"/>
          </ac:spMkLst>
        </pc:spChg>
        <pc:spChg chg="del">
          <ac:chgData name="Carol Szabicot" userId="885047ea-91e8-45f2-9c2b-36cb277201e1" providerId="ADAL" clId="{EC1D6EF8-9635-9F4E-9943-A131AD6007B2}" dt="2020-10-15T14:58:22.380" v="18" actId="478"/>
          <ac:spMkLst>
            <pc:docMk/>
            <pc:sldMk cId="178158381" sldId="263"/>
            <ac:spMk id="3" creationId="{D0520F60-7A56-C241-8B9F-5EE9F7B5FF74}"/>
          </ac:spMkLst>
        </pc:spChg>
        <pc:picChg chg="add mod">
          <ac:chgData name="Carol Szabicot" userId="885047ea-91e8-45f2-9c2b-36cb277201e1" providerId="ADAL" clId="{EC1D6EF8-9635-9F4E-9943-A131AD6007B2}" dt="2020-10-15T14:58:34.223" v="20" actId="1076"/>
          <ac:picMkLst>
            <pc:docMk/>
            <pc:sldMk cId="178158381" sldId="263"/>
            <ac:picMk id="5" creationId="{FB446980-3FC2-E24B-BFE2-346A346C4D8E}"/>
          </ac:picMkLst>
        </pc:picChg>
      </pc:sldChg>
      <pc:sldMasterChg chg="modSp modSldLayout">
        <pc:chgData name="Carol Szabicot" userId="885047ea-91e8-45f2-9c2b-36cb277201e1" providerId="ADAL" clId="{EC1D6EF8-9635-9F4E-9943-A131AD6007B2}" dt="2020-10-15T14:56:46.960" v="0"/>
        <pc:sldMasterMkLst>
          <pc:docMk/>
          <pc:sldMasterMk cId="987709323" sldId="2147483648"/>
        </pc:sldMasterMkLst>
        <pc:spChg chg="mod">
          <ac:chgData name="Carol Szabicot" userId="885047ea-91e8-45f2-9c2b-36cb277201e1" providerId="ADAL" clId="{EC1D6EF8-9635-9F4E-9943-A131AD6007B2}" dt="2020-10-15T14:56:46.960" v="0"/>
          <ac:spMkLst>
            <pc:docMk/>
            <pc:sldMasterMk cId="987709323" sldId="2147483648"/>
            <ac:spMk id="2" creationId="{00000000-0000-0000-0000-000000000000}"/>
          </ac:spMkLst>
        </pc:spChg>
        <pc:spChg chg="mod">
          <ac:chgData name="Carol Szabicot" userId="885047ea-91e8-45f2-9c2b-36cb277201e1" providerId="ADAL" clId="{EC1D6EF8-9635-9F4E-9943-A131AD6007B2}" dt="2020-10-15T14:56:46.960" v="0"/>
          <ac:spMkLst>
            <pc:docMk/>
            <pc:sldMasterMk cId="987709323" sldId="2147483648"/>
            <ac:spMk id="3" creationId="{00000000-0000-0000-0000-000000000000}"/>
          </ac:spMkLst>
        </pc:spChg>
        <pc:spChg chg="mod">
          <ac:chgData name="Carol Szabicot" userId="885047ea-91e8-45f2-9c2b-36cb277201e1" providerId="ADAL" clId="{EC1D6EF8-9635-9F4E-9943-A131AD6007B2}" dt="2020-10-15T14:56:46.960" v="0"/>
          <ac:spMkLst>
            <pc:docMk/>
            <pc:sldMasterMk cId="987709323" sldId="2147483648"/>
            <ac:spMk id="4" creationId="{00000000-0000-0000-0000-000000000000}"/>
          </ac:spMkLst>
        </pc:spChg>
        <pc:spChg chg="mod">
          <ac:chgData name="Carol Szabicot" userId="885047ea-91e8-45f2-9c2b-36cb277201e1" providerId="ADAL" clId="{EC1D6EF8-9635-9F4E-9943-A131AD6007B2}" dt="2020-10-15T14:56:46.960" v="0"/>
          <ac:spMkLst>
            <pc:docMk/>
            <pc:sldMasterMk cId="987709323" sldId="2147483648"/>
            <ac:spMk id="5" creationId="{00000000-0000-0000-0000-000000000000}"/>
          </ac:spMkLst>
        </pc:spChg>
        <pc:spChg chg="mod">
          <ac:chgData name="Carol Szabicot" userId="885047ea-91e8-45f2-9c2b-36cb277201e1" providerId="ADAL" clId="{EC1D6EF8-9635-9F4E-9943-A131AD6007B2}" dt="2020-10-15T14:56:46.960" v="0"/>
          <ac:spMkLst>
            <pc:docMk/>
            <pc:sldMasterMk cId="987709323" sldId="2147483648"/>
            <ac:spMk id="6" creationId="{00000000-0000-0000-0000-000000000000}"/>
          </ac:spMkLst>
        </pc:spChg>
        <pc:sldLayoutChg chg="modSp">
          <pc:chgData name="Carol Szabicot" userId="885047ea-91e8-45f2-9c2b-36cb277201e1" providerId="ADAL" clId="{EC1D6EF8-9635-9F4E-9943-A131AD6007B2}" dt="2020-10-15T14:56:46.960" v="0"/>
          <pc:sldLayoutMkLst>
            <pc:docMk/>
            <pc:sldMasterMk cId="987709323" sldId="2147483648"/>
            <pc:sldLayoutMk cId="382000351" sldId="2147483649"/>
          </pc:sldLayoutMkLst>
          <pc:spChg chg="mod">
            <ac:chgData name="Carol Szabicot" userId="885047ea-91e8-45f2-9c2b-36cb277201e1" providerId="ADAL" clId="{EC1D6EF8-9635-9F4E-9943-A131AD6007B2}" dt="2020-10-15T14:56:46.960" v="0"/>
            <ac:spMkLst>
              <pc:docMk/>
              <pc:sldMasterMk cId="987709323" sldId="2147483648"/>
              <pc:sldLayoutMk cId="382000351" sldId="2147483649"/>
              <ac:spMk id="2" creationId="{00000000-0000-0000-0000-000000000000}"/>
            </ac:spMkLst>
          </pc:spChg>
          <pc:spChg chg="mod">
            <ac:chgData name="Carol Szabicot" userId="885047ea-91e8-45f2-9c2b-36cb277201e1" providerId="ADAL" clId="{EC1D6EF8-9635-9F4E-9943-A131AD6007B2}" dt="2020-10-15T14:56:46.960" v="0"/>
            <ac:spMkLst>
              <pc:docMk/>
              <pc:sldMasterMk cId="987709323" sldId="2147483648"/>
              <pc:sldLayoutMk cId="382000351" sldId="2147483649"/>
              <ac:spMk id="3" creationId="{00000000-0000-0000-0000-000000000000}"/>
            </ac:spMkLst>
          </pc:spChg>
        </pc:sldLayoutChg>
        <pc:sldLayoutChg chg="modSp">
          <pc:chgData name="Carol Szabicot" userId="885047ea-91e8-45f2-9c2b-36cb277201e1" providerId="ADAL" clId="{EC1D6EF8-9635-9F4E-9943-A131AD6007B2}" dt="2020-10-15T14:56:46.960" v="0"/>
          <pc:sldLayoutMkLst>
            <pc:docMk/>
            <pc:sldMasterMk cId="987709323" sldId="2147483648"/>
            <pc:sldLayoutMk cId="516369192" sldId="2147483651"/>
          </pc:sldLayoutMkLst>
          <pc:spChg chg="mod">
            <ac:chgData name="Carol Szabicot" userId="885047ea-91e8-45f2-9c2b-36cb277201e1" providerId="ADAL" clId="{EC1D6EF8-9635-9F4E-9943-A131AD6007B2}" dt="2020-10-15T14:56:46.960" v="0"/>
            <ac:spMkLst>
              <pc:docMk/>
              <pc:sldMasterMk cId="987709323" sldId="2147483648"/>
              <pc:sldLayoutMk cId="516369192" sldId="2147483651"/>
              <ac:spMk id="2" creationId="{00000000-0000-0000-0000-000000000000}"/>
            </ac:spMkLst>
          </pc:spChg>
          <pc:spChg chg="mod">
            <ac:chgData name="Carol Szabicot" userId="885047ea-91e8-45f2-9c2b-36cb277201e1" providerId="ADAL" clId="{EC1D6EF8-9635-9F4E-9943-A131AD6007B2}" dt="2020-10-15T14:56:46.960" v="0"/>
            <ac:spMkLst>
              <pc:docMk/>
              <pc:sldMasterMk cId="987709323" sldId="2147483648"/>
              <pc:sldLayoutMk cId="516369192" sldId="2147483651"/>
              <ac:spMk id="3" creationId="{00000000-0000-0000-0000-000000000000}"/>
            </ac:spMkLst>
          </pc:spChg>
        </pc:sldLayoutChg>
        <pc:sldLayoutChg chg="modSp">
          <pc:chgData name="Carol Szabicot" userId="885047ea-91e8-45f2-9c2b-36cb277201e1" providerId="ADAL" clId="{EC1D6EF8-9635-9F4E-9943-A131AD6007B2}" dt="2020-10-15T14:56:46.960" v="0"/>
          <pc:sldLayoutMkLst>
            <pc:docMk/>
            <pc:sldMasterMk cId="987709323" sldId="2147483648"/>
            <pc:sldLayoutMk cId="635592417" sldId="2147483652"/>
          </pc:sldLayoutMkLst>
          <pc:spChg chg="mod">
            <ac:chgData name="Carol Szabicot" userId="885047ea-91e8-45f2-9c2b-36cb277201e1" providerId="ADAL" clId="{EC1D6EF8-9635-9F4E-9943-A131AD6007B2}" dt="2020-10-15T14:56:46.960" v="0"/>
            <ac:spMkLst>
              <pc:docMk/>
              <pc:sldMasterMk cId="987709323" sldId="2147483648"/>
              <pc:sldLayoutMk cId="635592417" sldId="2147483652"/>
              <ac:spMk id="3" creationId="{00000000-0000-0000-0000-000000000000}"/>
            </ac:spMkLst>
          </pc:spChg>
          <pc:spChg chg="mod">
            <ac:chgData name="Carol Szabicot" userId="885047ea-91e8-45f2-9c2b-36cb277201e1" providerId="ADAL" clId="{EC1D6EF8-9635-9F4E-9943-A131AD6007B2}" dt="2020-10-15T14:56:46.960" v="0"/>
            <ac:spMkLst>
              <pc:docMk/>
              <pc:sldMasterMk cId="987709323" sldId="2147483648"/>
              <pc:sldLayoutMk cId="635592417" sldId="2147483652"/>
              <ac:spMk id="4" creationId="{00000000-0000-0000-0000-000000000000}"/>
            </ac:spMkLst>
          </pc:spChg>
        </pc:sldLayoutChg>
        <pc:sldLayoutChg chg="modSp">
          <pc:chgData name="Carol Szabicot" userId="885047ea-91e8-45f2-9c2b-36cb277201e1" providerId="ADAL" clId="{EC1D6EF8-9635-9F4E-9943-A131AD6007B2}" dt="2020-10-15T14:56:46.960" v="0"/>
          <pc:sldLayoutMkLst>
            <pc:docMk/>
            <pc:sldMasterMk cId="987709323" sldId="2147483648"/>
            <pc:sldLayoutMk cId="818092341" sldId="2147483653"/>
          </pc:sldLayoutMkLst>
          <pc:spChg chg="mod">
            <ac:chgData name="Carol Szabicot" userId="885047ea-91e8-45f2-9c2b-36cb277201e1" providerId="ADAL" clId="{EC1D6EF8-9635-9F4E-9943-A131AD6007B2}" dt="2020-10-15T14:56:46.960" v="0"/>
            <ac:spMkLst>
              <pc:docMk/>
              <pc:sldMasterMk cId="987709323" sldId="2147483648"/>
              <pc:sldLayoutMk cId="818092341" sldId="2147483653"/>
              <ac:spMk id="2" creationId="{00000000-0000-0000-0000-000000000000}"/>
            </ac:spMkLst>
          </pc:spChg>
          <pc:spChg chg="mod">
            <ac:chgData name="Carol Szabicot" userId="885047ea-91e8-45f2-9c2b-36cb277201e1" providerId="ADAL" clId="{EC1D6EF8-9635-9F4E-9943-A131AD6007B2}" dt="2020-10-15T14:56:46.960" v="0"/>
            <ac:spMkLst>
              <pc:docMk/>
              <pc:sldMasterMk cId="987709323" sldId="2147483648"/>
              <pc:sldLayoutMk cId="818092341" sldId="2147483653"/>
              <ac:spMk id="3" creationId="{00000000-0000-0000-0000-000000000000}"/>
            </ac:spMkLst>
          </pc:spChg>
          <pc:spChg chg="mod">
            <ac:chgData name="Carol Szabicot" userId="885047ea-91e8-45f2-9c2b-36cb277201e1" providerId="ADAL" clId="{EC1D6EF8-9635-9F4E-9943-A131AD6007B2}" dt="2020-10-15T14:56:46.960" v="0"/>
            <ac:spMkLst>
              <pc:docMk/>
              <pc:sldMasterMk cId="987709323" sldId="2147483648"/>
              <pc:sldLayoutMk cId="818092341" sldId="2147483653"/>
              <ac:spMk id="4" creationId="{00000000-0000-0000-0000-000000000000}"/>
            </ac:spMkLst>
          </pc:spChg>
          <pc:spChg chg="mod">
            <ac:chgData name="Carol Szabicot" userId="885047ea-91e8-45f2-9c2b-36cb277201e1" providerId="ADAL" clId="{EC1D6EF8-9635-9F4E-9943-A131AD6007B2}" dt="2020-10-15T14:56:46.960" v="0"/>
            <ac:spMkLst>
              <pc:docMk/>
              <pc:sldMasterMk cId="987709323" sldId="2147483648"/>
              <pc:sldLayoutMk cId="818092341" sldId="2147483653"/>
              <ac:spMk id="5" creationId="{00000000-0000-0000-0000-000000000000}"/>
            </ac:spMkLst>
          </pc:spChg>
          <pc:spChg chg="mod">
            <ac:chgData name="Carol Szabicot" userId="885047ea-91e8-45f2-9c2b-36cb277201e1" providerId="ADAL" clId="{EC1D6EF8-9635-9F4E-9943-A131AD6007B2}" dt="2020-10-15T14:56:46.960" v="0"/>
            <ac:spMkLst>
              <pc:docMk/>
              <pc:sldMasterMk cId="987709323" sldId="2147483648"/>
              <pc:sldLayoutMk cId="818092341" sldId="2147483653"/>
              <ac:spMk id="6" creationId="{00000000-0000-0000-0000-000000000000}"/>
            </ac:spMkLst>
          </pc:spChg>
        </pc:sldLayoutChg>
        <pc:sldLayoutChg chg="modSp">
          <pc:chgData name="Carol Szabicot" userId="885047ea-91e8-45f2-9c2b-36cb277201e1" providerId="ADAL" clId="{EC1D6EF8-9635-9F4E-9943-A131AD6007B2}" dt="2020-10-15T14:56:46.960" v="0"/>
          <pc:sldLayoutMkLst>
            <pc:docMk/>
            <pc:sldMasterMk cId="987709323" sldId="2147483648"/>
            <pc:sldLayoutMk cId="1946895771" sldId="2147483656"/>
          </pc:sldLayoutMkLst>
          <pc:spChg chg="mod">
            <ac:chgData name="Carol Szabicot" userId="885047ea-91e8-45f2-9c2b-36cb277201e1" providerId="ADAL" clId="{EC1D6EF8-9635-9F4E-9943-A131AD6007B2}" dt="2020-10-15T14:56:46.960" v="0"/>
            <ac:spMkLst>
              <pc:docMk/>
              <pc:sldMasterMk cId="987709323" sldId="2147483648"/>
              <pc:sldLayoutMk cId="1946895771" sldId="2147483656"/>
              <ac:spMk id="2" creationId="{00000000-0000-0000-0000-000000000000}"/>
            </ac:spMkLst>
          </pc:spChg>
          <pc:spChg chg="mod">
            <ac:chgData name="Carol Szabicot" userId="885047ea-91e8-45f2-9c2b-36cb277201e1" providerId="ADAL" clId="{EC1D6EF8-9635-9F4E-9943-A131AD6007B2}" dt="2020-10-15T14:56:46.960" v="0"/>
            <ac:spMkLst>
              <pc:docMk/>
              <pc:sldMasterMk cId="987709323" sldId="2147483648"/>
              <pc:sldLayoutMk cId="1946895771" sldId="2147483656"/>
              <ac:spMk id="3" creationId="{00000000-0000-0000-0000-000000000000}"/>
            </ac:spMkLst>
          </pc:spChg>
          <pc:spChg chg="mod">
            <ac:chgData name="Carol Szabicot" userId="885047ea-91e8-45f2-9c2b-36cb277201e1" providerId="ADAL" clId="{EC1D6EF8-9635-9F4E-9943-A131AD6007B2}" dt="2020-10-15T14:56:46.960" v="0"/>
            <ac:spMkLst>
              <pc:docMk/>
              <pc:sldMasterMk cId="987709323" sldId="2147483648"/>
              <pc:sldLayoutMk cId="1946895771" sldId="2147483656"/>
              <ac:spMk id="4" creationId="{00000000-0000-0000-0000-000000000000}"/>
            </ac:spMkLst>
          </pc:spChg>
        </pc:sldLayoutChg>
        <pc:sldLayoutChg chg="modSp">
          <pc:chgData name="Carol Szabicot" userId="885047ea-91e8-45f2-9c2b-36cb277201e1" providerId="ADAL" clId="{EC1D6EF8-9635-9F4E-9943-A131AD6007B2}" dt="2020-10-15T14:56:46.960" v="0"/>
          <pc:sldLayoutMkLst>
            <pc:docMk/>
            <pc:sldMasterMk cId="987709323" sldId="2147483648"/>
            <pc:sldLayoutMk cId="268893858" sldId="2147483657"/>
          </pc:sldLayoutMkLst>
          <pc:spChg chg="mod">
            <ac:chgData name="Carol Szabicot" userId="885047ea-91e8-45f2-9c2b-36cb277201e1" providerId="ADAL" clId="{EC1D6EF8-9635-9F4E-9943-A131AD6007B2}" dt="2020-10-15T14:56:46.960" v="0"/>
            <ac:spMkLst>
              <pc:docMk/>
              <pc:sldMasterMk cId="987709323" sldId="2147483648"/>
              <pc:sldLayoutMk cId="268893858" sldId="2147483657"/>
              <ac:spMk id="2" creationId="{00000000-0000-0000-0000-000000000000}"/>
            </ac:spMkLst>
          </pc:spChg>
          <pc:spChg chg="mod">
            <ac:chgData name="Carol Szabicot" userId="885047ea-91e8-45f2-9c2b-36cb277201e1" providerId="ADAL" clId="{EC1D6EF8-9635-9F4E-9943-A131AD6007B2}" dt="2020-10-15T14:56:46.960" v="0"/>
            <ac:spMkLst>
              <pc:docMk/>
              <pc:sldMasterMk cId="987709323" sldId="2147483648"/>
              <pc:sldLayoutMk cId="268893858" sldId="2147483657"/>
              <ac:spMk id="3" creationId="{00000000-0000-0000-0000-000000000000}"/>
            </ac:spMkLst>
          </pc:spChg>
          <pc:spChg chg="mod">
            <ac:chgData name="Carol Szabicot" userId="885047ea-91e8-45f2-9c2b-36cb277201e1" providerId="ADAL" clId="{EC1D6EF8-9635-9F4E-9943-A131AD6007B2}" dt="2020-10-15T14:56:46.960" v="0"/>
            <ac:spMkLst>
              <pc:docMk/>
              <pc:sldMasterMk cId="987709323" sldId="2147483648"/>
              <pc:sldLayoutMk cId="268893858" sldId="2147483657"/>
              <ac:spMk id="4" creationId="{00000000-0000-0000-0000-000000000000}"/>
            </ac:spMkLst>
          </pc:spChg>
        </pc:sldLayoutChg>
        <pc:sldLayoutChg chg="modSp">
          <pc:chgData name="Carol Szabicot" userId="885047ea-91e8-45f2-9c2b-36cb277201e1" providerId="ADAL" clId="{EC1D6EF8-9635-9F4E-9943-A131AD6007B2}" dt="2020-10-15T14:56:46.960" v="0"/>
          <pc:sldLayoutMkLst>
            <pc:docMk/>
            <pc:sldMasterMk cId="987709323" sldId="2147483648"/>
            <pc:sldLayoutMk cId="701373801" sldId="2147483659"/>
          </pc:sldLayoutMkLst>
          <pc:spChg chg="mod">
            <ac:chgData name="Carol Szabicot" userId="885047ea-91e8-45f2-9c2b-36cb277201e1" providerId="ADAL" clId="{EC1D6EF8-9635-9F4E-9943-A131AD6007B2}" dt="2020-10-15T14:56:46.960" v="0"/>
            <ac:spMkLst>
              <pc:docMk/>
              <pc:sldMasterMk cId="987709323" sldId="2147483648"/>
              <pc:sldLayoutMk cId="701373801" sldId="2147483659"/>
              <ac:spMk id="2" creationId="{00000000-0000-0000-0000-000000000000}"/>
            </ac:spMkLst>
          </pc:spChg>
          <pc:spChg chg="mod">
            <ac:chgData name="Carol Szabicot" userId="885047ea-91e8-45f2-9c2b-36cb277201e1" providerId="ADAL" clId="{EC1D6EF8-9635-9F4E-9943-A131AD6007B2}" dt="2020-10-15T14:56:46.960" v="0"/>
            <ac:spMkLst>
              <pc:docMk/>
              <pc:sldMasterMk cId="987709323" sldId="2147483648"/>
              <pc:sldLayoutMk cId="701373801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6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6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6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2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0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1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0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9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2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2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3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70AFB-B758-9245-96BA-91D0A9269598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6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73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844" y="1678142"/>
            <a:ext cx="617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rgbClr val="00B0F0"/>
                </a:solidFill>
                <a:latin typeface="Futura Std Light" panose="020B0402020204020303" pitchFamily="34" charset="77"/>
                <a:ea typeface="Futura Std Bold Condensed" charset="0"/>
                <a:cs typeface="Futura Std Bold Condensed" charset="0"/>
              </a:rPr>
              <a:t>This text can be used as a guideline for building a properly branded PowerPoint presentation. </a:t>
            </a:r>
          </a:p>
          <a:p>
            <a:endParaRPr lang="en-US" sz="1350" dirty="0">
              <a:latin typeface="Futura Std Book" charset="0"/>
              <a:ea typeface="Futura Std Book" charset="0"/>
              <a:cs typeface="Futura Std Book" charset="0"/>
            </a:endParaRPr>
          </a:p>
          <a:p>
            <a:r>
              <a:rPr lang="en-US" sz="1350" dirty="0">
                <a:latin typeface="Futura Std Book" charset="0"/>
                <a:ea typeface="Futura Std Book" charset="0"/>
                <a:cs typeface="Futura Std Book" charset="0"/>
              </a:rPr>
              <a:t>If you have not already done so, please install </a:t>
            </a:r>
            <a:r>
              <a:rPr lang="en-US" sz="1350" dirty="0" err="1">
                <a:latin typeface="Futura Std Book" charset="0"/>
                <a:ea typeface="Futura Std Book" charset="0"/>
                <a:cs typeface="Futura Std Book" charset="0"/>
              </a:rPr>
              <a:t>Futura</a:t>
            </a:r>
            <a:r>
              <a:rPr lang="en-US" sz="1350" dirty="0">
                <a:latin typeface="Futura Std Book" charset="0"/>
                <a:ea typeface="Futura Std Book" charset="0"/>
                <a:cs typeface="Futura Std Book" charset="0"/>
              </a:rPr>
              <a:t> STD font family on your computer prior to opening the presentation. Only use this font family when creating a presentation that represents Nipissing University as this is our official font. </a:t>
            </a:r>
          </a:p>
          <a:p>
            <a:endParaRPr lang="en-US" sz="1350" dirty="0">
              <a:latin typeface="Futura Std Book" charset="0"/>
              <a:ea typeface="Futura Std Book" charset="0"/>
              <a:cs typeface="Futura Std Book" charset="0"/>
            </a:endParaRPr>
          </a:p>
          <a:p>
            <a:r>
              <a:rPr lang="en-US" sz="1350" dirty="0">
                <a:latin typeface="Futura Std Book" charset="0"/>
                <a:ea typeface="Futura Std Book" charset="0"/>
                <a:cs typeface="Futura Std Book" charset="0"/>
              </a:rPr>
              <a:t>Please keep your font </a:t>
            </a:r>
            <a:r>
              <a:rPr lang="en-US" sz="1350" dirty="0" err="1">
                <a:latin typeface="Futura Std Book" charset="0"/>
                <a:ea typeface="Futura Std Book" charset="0"/>
                <a:cs typeface="Futura Std Book" charset="0"/>
              </a:rPr>
              <a:t>colour</a:t>
            </a:r>
            <a:r>
              <a:rPr lang="en-US" sz="1350" dirty="0">
                <a:latin typeface="Futura Std Book" charset="0"/>
                <a:ea typeface="Futura Std Book" charset="0"/>
                <a:cs typeface="Futura Std Book" charset="0"/>
              </a:rPr>
              <a:t> choices limited to:</a:t>
            </a:r>
          </a:p>
          <a:p>
            <a:endParaRPr lang="en-US" sz="1350" dirty="0">
              <a:latin typeface="Futura Std Book" charset="0"/>
              <a:ea typeface="Futura Std Book" charset="0"/>
              <a:cs typeface="Futura Std Book" charset="0"/>
            </a:endParaRPr>
          </a:p>
          <a:p>
            <a:pPr marL="214313" indent="-214313">
              <a:buFont typeface="Arial" charset="0"/>
              <a:buChar char="•"/>
            </a:pPr>
            <a:r>
              <a:rPr lang="en-US" sz="1350" dirty="0">
                <a:latin typeface="Futura Std Book" charset="0"/>
                <a:ea typeface="Futura Std Book" charset="0"/>
                <a:cs typeface="Futura Std Book" charset="0"/>
              </a:rPr>
              <a:t>Black (or any shade of grey to white depending on the background </a:t>
            </a:r>
            <a:r>
              <a:rPr lang="en-US" sz="1350" dirty="0" err="1">
                <a:latin typeface="Futura Std Book" charset="0"/>
                <a:ea typeface="Futura Std Book" charset="0"/>
                <a:cs typeface="Futura Std Book" charset="0"/>
              </a:rPr>
              <a:t>colour</a:t>
            </a:r>
            <a:r>
              <a:rPr lang="en-US" sz="1350" dirty="0">
                <a:latin typeface="Futura Std Book" charset="0"/>
                <a:ea typeface="Futura Std Book" charset="0"/>
                <a:cs typeface="Futura Std Book" charset="0"/>
              </a:rPr>
              <a:t>)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>
                <a:solidFill>
                  <a:srgbClr val="00B0F0"/>
                </a:solidFill>
                <a:latin typeface="Futura Std Book" charset="0"/>
                <a:ea typeface="Futura Std Book" charset="0"/>
                <a:cs typeface="Futura Std Book" charset="0"/>
              </a:rPr>
              <a:t>Cyan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8843" y="914734"/>
            <a:ext cx="714437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5" dirty="0">
                <a:solidFill>
                  <a:srgbClr val="8A8B8A"/>
                </a:solidFill>
                <a:latin typeface="Futura Std Light" panose="020B0402020204020303" pitchFamily="34" charset="77"/>
                <a:ea typeface="Futura Std Book" charset="0"/>
                <a:cs typeface="Futura Std Book" charset="0"/>
              </a:rPr>
              <a:t>Font and Text Use in </a:t>
            </a:r>
            <a:r>
              <a:rPr lang="en-US" sz="3375" dirty="0" err="1">
                <a:solidFill>
                  <a:srgbClr val="8A8B8A"/>
                </a:solidFill>
                <a:latin typeface="Futura Std Light" panose="020B0402020204020303" pitchFamily="34" charset="77"/>
                <a:ea typeface="Futura Std Book" charset="0"/>
                <a:cs typeface="Futura Std Book" charset="0"/>
              </a:rPr>
              <a:t>Powerpoint</a:t>
            </a:r>
            <a:endParaRPr lang="en-US" sz="3375" dirty="0">
              <a:solidFill>
                <a:srgbClr val="8A8B8A"/>
              </a:solidFill>
              <a:latin typeface="Futura Std Light" panose="020B0402020204020303" pitchFamily="34" charset="77"/>
              <a:ea typeface="Futura Std Book" charset="0"/>
              <a:cs typeface="Futura Std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0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446980-3FC2-E24B-BFE2-346A346C4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6800"/>
            <a:ext cx="91440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67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65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29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651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7447</TotalTime>
  <Words>90</Words>
  <Application>Microsoft Macintosh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Futura Std Bold Condensed</vt:lpstr>
      <vt:lpstr>Futura Std Book</vt:lpstr>
      <vt:lpstr>Futura Std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Carol Szabicot</cp:lastModifiedBy>
  <cp:revision>10</cp:revision>
  <dcterms:created xsi:type="dcterms:W3CDTF">2019-09-20T18:16:21Z</dcterms:created>
  <dcterms:modified xsi:type="dcterms:W3CDTF">2020-10-15T14:59:03Z</dcterms:modified>
</cp:coreProperties>
</file>